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4EF91-BCC6-41F9-8F5C-65EFCFE0BA0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7279A9-FC5B-43B8-ADD0-67FCF0E5BC7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евы\Desktop\m3caf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1"/>
            <a:ext cx="3528392" cy="286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824" y="76470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Школьн</a:t>
            </a:r>
            <a:r>
              <a:rPr lang="ru-RU" sz="5400" dirty="0" smtClean="0">
                <a:effectLst/>
              </a:rPr>
              <a:t>ый </a:t>
            </a:r>
            <a:br>
              <a:rPr lang="ru-RU" sz="5400" dirty="0" smtClean="0">
                <a:effectLst/>
              </a:rPr>
            </a:br>
            <a:r>
              <a:rPr lang="ru-RU" sz="5400" dirty="0" smtClean="0">
                <a:effectLst/>
              </a:rPr>
              <a:t>спортивный клуб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    МОУ </a:t>
            </a:r>
            <a:r>
              <a:rPr lang="ru-RU" dirty="0" err="1" smtClean="0"/>
              <a:t>Ильгощинская</a:t>
            </a:r>
            <a:r>
              <a:rPr lang="ru-RU" dirty="0" smtClean="0"/>
              <a:t> ООШ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Девиз: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«Дружно, смело, с оптимизмом – за здоровый образ жизни!»</a:t>
            </a:r>
          </a:p>
          <a:p>
            <a:pPr algn="ctr"/>
            <a:r>
              <a:rPr lang="ru-RU" sz="1800" b="1" dirty="0" smtClean="0"/>
              <a:t>Добровольно</a:t>
            </a:r>
            <a:r>
              <a:rPr lang="ru-RU" sz="1800" b="1" dirty="0"/>
              <a:t>е</a:t>
            </a:r>
            <a:r>
              <a:rPr lang="ru-RU" sz="1800" b="1" dirty="0" smtClean="0"/>
              <a:t> объединение учителей, родителей и учащихся – 23 человека</a:t>
            </a:r>
          </a:p>
          <a:p>
            <a:pPr algn="ctr"/>
            <a:endParaRPr lang="ru-RU" sz="2400" b="1" dirty="0" smtClean="0"/>
          </a:p>
          <a:p>
            <a:pPr algn="ctr"/>
            <a:endParaRPr lang="ru-RU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Цели и задачи СШК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Цель:</a:t>
            </a:r>
          </a:p>
          <a:p>
            <a:pPr marL="0" indent="0" algn="ctr">
              <a:buNone/>
            </a:pPr>
            <a:r>
              <a:rPr lang="ru-RU" dirty="0" smtClean="0"/>
              <a:t>Организация и проведение спортивно – массовой работ</a:t>
            </a:r>
            <a:r>
              <a:rPr lang="ru-RU" sz="2800" dirty="0" smtClean="0"/>
              <a:t>ы в образовательном учреждении во внеурочное время</a:t>
            </a:r>
            <a:endParaRPr lang="ru-RU" sz="2800" dirty="0"/>
          </a:p>
          <a:p>
            <a:pPr marL="0" indent="0">
              <a:buNone/>
            </a:pPr>
            <a:r>
              <a:rPr lang="ru-RU" u="sng" dirty="0" smtClean="0"/>
              <a:t>Задачи:</a:t>
            </a:r>
          </a:p>
          <a:p>
            <a:r>
              <a:rPr lang="ru-RU" sz="2000" dirty="0" smtClean="0"/>
              <a:t>Активизация физкультурно – спортивной работы и участие обучающихся в спортивной жизни школы.</a:t>
            </a:r>
          </a:p>
          <a:p>
            <a:r>
              <a:rPr lang="ru-RU" sz="2000" dirty="0" smtClean="0"/>
              <a:t>Укрепление здоровья учащихся и совершенствование  умений и навыков, полученных ими на уроках физкультуры.</a:t>
            </a:r>
            <a:endParaRPr lang="ru-RU" sz="2000" dirty="0"/>
          </a:p>
          <a:p>
            <a:r>
              <a:rPr lang="ru-RU" sz="2000" dirty="0" smtClean="0"/>
              <a:t>Привлечение к работе в клубе ветеранов спорта, родителей.</a:t>
            </a:r>
            <a:endParaRPr lang="ru-RU" sz="2000" dirty="0"/>
          </a:p>
          <a:p>
            <a:r>
              <a:rPr lang="ru-RU" sz="2000" dirty="0" smtClean="0"/>
              <a:t>Профилактика вредных привычек.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68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86308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Клуб открыл нам двери 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в царство – спортивное государство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54397"/>
            <a:ext cx="8820472" cy="44238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евы\Desktop\CШК\P4152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6551"/>
            <a:ext cx="2821835" cy="2113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евы\Desktop\CШК\DSCF2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77" y="2254397"/>
            <a:ext cx="1686421" cy="2194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евы\Desktop\CШК\P4182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62" y="2301602"/>
            <a:ext cx="2821834" cy="2116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евы\Desktop\P4232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4" y="2293685"/>
            <a:ext cx="2821835" cy="2116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евы\Desktop\P42325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62" y="4586551"/>
            <a:ext cx="2821834" cy="2116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евы\Desktop\P42325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79" y="4608813"/>
            <a:ext cx="2759219" cy="206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22344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«Твое здоровье - в твоих руках!»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евы\Desktop\CШК\DSCF2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05" y="1359518"/>
            <a:ext cx="3816424" cy="5162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67544" y="1357738"/>
            <a:ext cx="3973971" cy="5162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03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262" y="106762"/>
            <a:ext cx="8136904" cy="2367136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Б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ыть готовым к ГТО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Нужно каждому из нас,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Чтоб страну свою родную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Защищать и прославлять!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1530"/>
            <a:ext cx="8168583" cy="37630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андреевы\Desktop\CШК\P4152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1530"/>
            <a:ext cx="2068934" cy="280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евы\Desktop\CШК\P4152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57" y="5348522"/>
            <a:ext cx="2100426" cy="137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дреевы\Desktop\CШК\P4152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3359"/>
            <a:ext cx="3284670" cy="210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дреевы\Desktop\P4152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3535"/>
            <a:ext cx="2295004" cy="1878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евы\Desktop\CШК\P41524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75243"/>
            <a:ext cx="3159100" cy="224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евы\Desktop\CШК\P41524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1876"/>
            <a:ext cx="2515304" cy="2766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Здоровый и спортивный мир – 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от скуки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элексир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ндреевы\Desktop\P4232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2232249" cy="2034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00808"/>
            <a:ext cx="2088232" cy="204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андреевы\Desktop\DSC01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91190"/>
            <a:ext cx="3528392" cy="2743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евы\Desktop\CШК\P9262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3" y="1772816"/>
            <a:ext cx="3426836" cy="4740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79435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СШК «Импульс» – это М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Ы!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9144000" y="6676255"/>
            <a:ext cx="45719" cy="88260"/>
          </a:xfrm>
        </p:spPr>
        <p:txBody>
          <a:bodyPr>
            <a:normAutofit fontScale="25000" lnSpcReduction="20000"/>
          </a:bodyPr>
          <a:lstStyle/>
          <a:p>
            <a:pPr marL="18288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андреевы\Desktop\DSCF2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97" y="1533219"/>
            <a:ext cx="2895332" cy="3952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евы\Desktop\DSCF2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3">
            <a:off x="6696691" y="1707116"/>
            <a:ext cx="1859887" cy="2235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евы\Desktop\P4182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377">
            <a:off x="379429" y="3552224"/>
            <a:ext cx="2488502" cy="1520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евы\Desktop\P4152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987">
            <a:off x="459357" y="5224273"/>
            <a:ext cx="2654275" cy="1257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дреевы\Desktop\P41524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122">
            <a:off x="311875" y="1909897"/>
            <a:ext cx="2623608" cy="1491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ндреевы\Desktop\P41524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269">
            <a:off x="6396172" y="4131209"/>
            <a:ext cx="1740194" cy="2286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31224" cy="72008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935480"/>
            <a:ext cx="6768752" cy="40006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ндреевы\Desktop\CШК\m3caf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5012"/>
            <a:ext cx="6984776" cy="43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126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Школьный  спортивный клуб</vt:lpstr>
      <vt:lpstr>Цели и задачи СШК</vt:lpstr>
      <vt:lpstr>Клуб открыл нам двери  в царство – спортивное государство</vt:lpstr>
      <vt:lpstr>«Твое здоровье - в твоих руках!»</vt:lpstr>
      <vt:lpstr>Быть готовым к ГТО Нужно каждому из нас, Чтоб страну свою родную Защищать и прославлять! </vt:lpstr>
      <vt:lpstr>Здоровый и спортивный мир –  от скуки элексир!</vt:lpstr>
      <vt:lpstr>СШК «Импульс» – это МЫ!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 спортивный клуб</dc:title>
  <dc:creator>Андреевы.</dc:creator>
  <cp:lastModifiedBy>Катя</cp:lastModifiedBy>
  <cp:revision>14</cp:revision>
  <dcterms:created xsi:type="dcterms:W3CDTF">2016-04-22T17:15:13Z</dcterms:created>
  <dcterms:modified xsi:type="dcterms:W3CDTF">2016-11-21T11:42:27Z</dcterms:modified>
</cp:coreProperties>
</file>